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1199A-67F1-40A7-9D32-BD510B19122A}" type="datetimeFigureOut">
              <a:rPr lang="ru-RU" smtClean="0"/>
              <a:t>26.05.2023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6DAD6-DC95-44E3-92DB-70D5E0F4ED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9338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B1199A-67F1-40A7-9D32-BD510B19122A}" type="datetimeFigureOut">
              <a:rPr lang="ru-RU" smtClean="0"/>
              <a:t>26.05.2023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76DAD6-DC95-44E3-92DB-70D5E0F4ED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6306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0613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1575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6268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3023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895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6258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1476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1953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0215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651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964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4996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262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7825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959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0170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2752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59726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</cp:revision>
  <dcterms:created xsi:type="dcterms:W3CDTF">2023-05-26T18:33:41Z</dcterms:created>
  <dcterms:modified xsi:type="dcterms:W3CDTF">2023-05-26T18:33:41Z</dcterms:modified>
</cp:coreProperties>
</file>